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1619"/>
    <a:srgbClr val="0948CB"/>
    <a:srgbClr val="0B49CB"/>
    <a:srgbClr val="F2F4F8"/>
    <a:srgbClr val="1C7DDB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5" d="100"/>
          <a:sy n="75" d="100"/>
        </p:scale>
        <p:origin x="1181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MOOC Student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August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84960"/>
            <a:ext cx="8975652" cy="4592003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3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</a:t>
            </a:r>
            <a:r>
              <a:rPr lang="en-US" sz="3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processed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number of launches on each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number and occurrence of each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number and occurrence of mission outcome per orbit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type</a:t>
            </a: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landing outcome label from outcome column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Launch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Payload and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FlightNumber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Payload and Orbit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launch success yearly trend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32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</a:t>
            </a:r>
            <a:r>
              <a:rPr lang="en-US" sz="32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SQL queries you </a:t>
            </a:r>
            <a:r>
              <a:rPr lang="en-US" sz="32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Retrieve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most recent date from the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minimum payload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payload_mass_kg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carried by the booster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versions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5 records launched on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Friday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Unique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GitHub URL of your completed EDA with SQL notebook,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544320"/>
            <a:ext cx="10515600" cy="468207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3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</a:t>
            </a:r>
            <a:r>
              <a:rPr lang="en-US" sz="3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 all launch sites on a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 the success/failed launches for each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distances between a launch site to its proximities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why you added those objects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3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</a:t>
            </a:r>
            <a:r>
              <a:rPr lang="en-US" sz="3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</a:t>
            </a:r>
            <a:endParaRPr lang="en-US" sz="2200" b="1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Analyzing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geo and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proximities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Choose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 optimal launch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site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3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why you added those plots and interactions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9745589" cy="4737735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3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</a:t>
            </a:r>
            <a:r>
              <a:rPr lang="en-US" sz="3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4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4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need present your model development process using key phrases and flowchart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706880"/>
            <a:ext cx="9282377" cy="472033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3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via Web scraping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Complete the EDA with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Visualization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3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stage of the Falcon 9 lands successfully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422400"/>
            <a:ext cx="9997170" cy="4504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3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</a:t>
            </a:r>
            <a:r>
              <a:rPr lang="en-US" sz="3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context</a:t>
            </a: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Y wants to launch rockets with minimal costs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endParaRPr lang="en-US" sz="2200" b="1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endParaRPr lang="en-US" sz="2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3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</a:t>
            </a:r>
            <a:r>
              <a:rPr lang="en-US" sz="3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answers</a:t>
            </a: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price of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each launch</a:t>
            </a: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will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reuse 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stage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endParaRPr lang="en-US" sz="2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Using </a:t>
            </a:r>
            <a:r>
              <a:rPr lang="en-US" sz="7600" dirty="0" err="1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SpaceX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API and Web scraping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Use flowcharts and key phrases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Built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evaluated, improved, and found the best classification model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3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</a:t>
            </a:r>
            <a:r>
              <a:rPr lang="en-US" sz="3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collected</a:t>
            </a:r>
            <a:endParaRPr lang="en-US" sz="32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will give us data about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launches,including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information about the rocket used, payload delivered, launch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specifications,landing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specifications, and landing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scrape some HTML tables that contain valuable Falcon 9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records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Oval 1"/>
          <p:cNvSpPr/>
          <p:nvPr/>
        </p:nvSpPr>
        <p:spPr>
          <a:xfrm>
            <a:off x="6027811" y="3409420"/>
            <a:ext cx="1947333" cy="100753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36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API</a:t>
            </a:r>
            <a:endParaRPr lang="en-MY" sz="3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Oval 8"/>
          <p:cNvSpPr/>
          <p:nvPr/>
        </p:nvSpPr>
        <p:spPr>
          <a:xfrm>
            <a:off x="8815612" y="4588275"/>
            <a:ext cx="1947333" cy="1007533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Past Launch</a:t>
            </a:r>
            <a:endParaRPr lang="en-MY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Oval 9"/>
          <p:cNvSpPr/>
          <p:nvPr/>
        </p:nvSpPr>
        <p:spPr>
          <a:xfrm>
            <a:off x="8640762" y="2230565"/>
            <a:ext cx="2318054" cy="1007533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Capsules</a:t>
            </a:r>
            <a:endParaRPr lang="en-MY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Oval 10"/>
          <p:cNvSpPr/>
          <p:nvPr/>
        </p:nvSpPr>
        <p:spPr>
          <a:xfrm>
            <a:off x="8815614" y="3409420"/>
            <a:ext cx="1947333" cy="1007533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Cores</a:t>
            </a:r>
            <a:endParaRPr lang="en-MY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7594600" y="3039533"/>
            <a:ext cx="1120172" cy="36988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7975144" y="3913186"/>
            <a:ext cx="84046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7594600" y="4452359"/>
            <a:ext cx="1181931" cy="4913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5" name="Oval 4"/>
          <p:cNvSpPr/>
          <p:nvPr/>
        </p:nvSpPr>
        <p:spPr>
          <a:xfrm>
            <a:off x="6027810" y="3312160"/>
            <a:ext cx="2367271" cy="123952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00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BeautifulSoup</a:t>
            </a:r>
            <a:endParaRPr lang="en-MY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Oval 6"/>
          <p:cNvSpPr/>
          <p:nvPr/>
        </p:nvSpPr>
        <p:spPr>
          <a:xfrm>
            <a:off x="8714772" y="3312160"/>
            <a:ext cx="2336800" cy="12395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dirty="0" smtClean="0"/>
              <a:t>Launch Records</a:t>
            </a:r>
            <a:endParaRPr lang="en-MY" dirty="0"/>
          </a:p>
        </p:txBody>
      </p:sp>
      <p:cxnSp>
        <p:nvCxnSpPr>
          <p:cNvPr id="12" name="Straight Arrow Connector 11"/>
          <p:cNvCxnSpPr>
            <a:stCxn id="5" idx="6"/>
            <a:endCxn id="7" idx="2"/>
          </p:cNvCxnSpPr>
          <p:nvPr/>
        </p:nvCxnSpPr>
        <p:spPr>
          <a:xfrm>
            <a:off x="8395081" y="3931920"/>
            <a:ext cx="319691" cy="0"/>
          </a:xfrm>
          <a:prstGeom prst="straightConnector1">
            <a:avLst/>
          </a:prstGeom>
          <a:ln w="57150">
            <a:solidFill>
              <a:srgbClr val="1216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purl.org/dc/dcmitype/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155be751-a274-42e8-93fb-f39d3b9bccc8"/>
    <ds:schemaRef ds:uri="f80a141d-92ca-4d3d-9308-f7e7b1d44ce8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220</TotalTime>
  <Words>1556</Words>
  <Application>Microsoft Office PowerPoint</Application>
  <PresentationFormat>Widescreen</PresentationFormat>
  <Paragraphs>274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Dennis</cp:lastModifiedBy>
  <cp:revision>237</cp:revision>
  <dcterms:created xsi:type="dcterms:W3CDTF">2021-04-29T18:58:34Z</dcterms:created>
  <dcterms:modified xsi:type="dcterms:W3CDTF">2023-08-08T04:18:01Z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